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63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>
        <p:scale>
          <a:sx n="70" d="100"/>
          <a:sy n="70" d="100"/>
        </p:scale>
        <p:origin x="1611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56DF70-73ED-3203-6393-F384B90C6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21C2ECE-098B-570F-747D-222380FFDC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fr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8FE5FA-D845-9C8A-D86E-298FC6D1E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4DB0A2-07B9-0323-B576-C5451FEC5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916D18-3E4A-0F25-9D99-BE6A387C6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60831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8E5E0-FA26-718E-486E-6144BE8F2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3DB45EF-9197-7D02-210B-E573315F1E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DE9CF72-47CE-9696-BAE5-B264CCE1E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F4A404-0AC5-3D36-F74E-3ED5761C7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11672A-018B-5724-0563-7ECBB9A1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57406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EF3D1A7-9B20-52C6-D58A-F6B8EB478F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50C98E2-0D6D-2310-5EBD-C6D7CB56A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B6319B-656A-E47F-6249-F5C39148A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C8F62A-7F0C-6DD0-501E-1B53D8AFC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41FA66-08C9-B32B-0EE4-85473D6E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29436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2942F7-4203-9757-8BF2-3EF532E71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7C9150-37B4-3514-E595-45C73E614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DCA0AD-0CBF-4D9D-D0AA-4DBEE4E70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517A202-64B2-4FB4-6591-2D9901E4F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37A557-5131-4470-FB7D-2057E20E7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873660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8C586D-CCBF-FEE2-77E3-6192E2948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80468DD-CA19-F729-6682-B94DAC56A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A185BC-AB96-CBF5-E7C8-764812FD5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CAFD151-56C9-3F17-CA47-8D3B29882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5C047F-7154-8A99-739E-B755DD20A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38806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61E9EB-F517-7BE6-36D3-0F0B6CDD6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CD3425-B1D0-7A0C-FEAF-0209F531BE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212CEFB-F834-CAED-0EB4-3D5D4C9AB0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C75D3A0-D78A-7E25-9E6A-AA374A1DA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BF733D2-C7F5-E46D-1A22-22C105395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A8AF4FF-1991-B764-54C6-3923E2079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197179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A4FBAF-5E1D-542F-436F-1AE1FA897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B7C906-48C0-2953-3C1D-C9906541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66F3E91-14D6-5685-5C22-C63BCF3E13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A5F9E71-06ED-7906-D629-A430903313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88F4184-763E-B767-D420-1034BF260E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56F037F-6879-AF3E-04EC-65F22717F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2B1FA61-DB3D-D1E4-8007-DB4ACDE08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8E4BED4-39E7-F287-D1AE-2DF803E80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068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CA5D58-0B9E-49FB-4703-C92C5EFDB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BC44CA2-6D71-C1D6-5A5D-D03AAFDC0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CF1F902-4B66-2DAC-9976-FEC6380F5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23E4BA7-CCB4-C0AC-6437-071ED822A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4727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404F1A5-A130-F18F-1777-3920BED70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43AD903-2E8C-473A-9D99-B81ECCB2E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931D818-92F4-2FE8-7DD4-75BCDD523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46556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453E77-3452-B2A8-35BE-291820348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F94842-3205-4361-3B74-508702EF57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69AD500-398E-ED70-E9CC-1751C6A0D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3B4C0AA-07C6-838E-C489-48CA7257B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70402C-BB41-3D6F-CC5F-D16653835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EAB764-5B8B-7E5B-01E7-44D6B94FC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98356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2C6CF5-D47A-8D49-B54F-668763341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699500B-C78E-CC21-4C30-A422C63109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12CE65-B773-B853-1911-FD71077DFC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1CB85CF-AB57-3238-0F99-1436E22AF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797E369-E315-B11B-6929-78C6EE8F1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19E498-8381-2103-FDFA-7E76CF395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89354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622763F-FFD1-61C1-5AC1-09D3044C6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A48769-3B2C-9F63-2773-EB646364C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FEB510-047C-4771-4916-E95493B9E0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AB7C5E-58EB-8067-66DB-E2A9046F47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5B41F4-0ABD-AB07-6762-41804A86B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36321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B5ACDB1-6944-93C7-9BED-C391E0E8F26E}"/>
              </a:ext>
            </a:extLst>
          </p:cNvPr>
          <p:cNvSpPr/>
          <p:nvPr/>
        </p:nvSpPr>
        <p:spPr>
          <a:xfrm>
            <a:off x="0" y="4963188"/>
            <a:ext cx="12192000" cy="1894813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2EBB4C3-A5F4-6076-D75E-3C5E22C8E567}"/>
              </a:ext>
            </a:extLst>
          </p:cNvPr>
          <p:cNvSpPr/>
          <p:nvPr/>
        </p:nvSpPr>
        <p:spPr>
          <a:xfrm>
            <a:off x="919291" y="820272"/>
            <a:ext cx="3892312" cy="52174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5395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4BF0495F-F0AA-F1C1-6FDD-BBD607BB90FE}"/>
              </a:ext>
            </a:extLst>
          </p:cNvPr>
          <p:cNvSpPr/>
          <p:nvPr/>
        </p:nvSpPr>
        <p:spPr>
          <a:xfrm>
            <a:off x="6095994" y="909000"/>
            <a:ext cx="5040000" cy="5040000"/>
          </a:xfrm>
          <a:prstGeom prst="rect">
            <a:avLst/>
          </a:prstGeom>
          <a:solidFill>
            <a:srgbClr val="5263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91F6DC05-0FB6-27E6-3538-FE1E7651D785}"/>
              </a:ext>
            </a:extLst>
          </p:cNvPr>
          <p:cNvSpPr/>
          <p:nvPr/>
        </p:nvSpPr>
        <p:spPr>
          <a:xfrm>
            <a:off x="1058981" y="909000"/>
            <a:ext cx="5040000" cy="504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1" name="Grafik 10" descr="Ein Bild, das Muster, Quadrat, Kunst, Symmetrie enthält.&#10;&#10;Automatisch generierte Beschreibung">
            <a:extLst>
              <a:ext uri="{FF2B5EF4-FFF2-40B4-BE49-F238E27FC236}">
                <a16:creationId xmlns:a16="http://schemas.microsoft.com/office/drawing/2014/main" id="{E559C27E-5CDF-2945-BA4D-7B4C237995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666" y="1688222"/>
            <a:ext cx="3481159" cy="348115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70BE1DAE-9D83-4303-CE47-BD819D8BCDC6}"/>
              </a:ext>
            </a:extLst>
          </p:cNvPr>
          <p:cNvSpPr txBox="1"/>
          <p:nvPr/>
        </p:nvSpPr>
        <p:spPr>
          <a:xfrm>
            <a:off x="1056006" y="5175600"/>
            <a:ext cx="5039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www.robintrachsel.ch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E2ED288-E9EE-48C7-FBC9-B3D0C3992CD2}"/>
              </a:ext>
            </a:extLst>
          </p:cNvPr>
          <p:cNvCxnSpPr/>
          <p:nvPr/>
        </p:nvCxnSpPr>
        <p:spPr>
          <a:xfrm>
            <a:off x="6625737" y="3810695"/>
            <a:ext cx="401455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Grafik 15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3FBDADBF-12A4-A960-8A65-520B1B0CD1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64" r="26068" b="14846"/>
          <a:stretch/>
        </p:blipFill>
        <p:spPr>
          <a:xfrm>
            <a:off x="7708994" y="1627760"/>
            <a:ext cx="1903510" cy="2012893"/>
          </a:xfrm>
          <a:prstGeom prst="rect">
            <a:avLst/>
          </a:prstGeom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E56CC1FF-A2E1-F3EF-1C06-4463403EEFAA}"/>
              </a:ext>
            </a:extLst>
          </p:cNvPr>
          <p:cNvSpPr txBox="1"/>
          <p:nvPr/>
        </p:nvSpPr>
        <p:spPr>
          <a:xfrm>
            <a:off x="6095994" y="4007290"/>
            <a:ext cx="5039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400" dirty="0">
                <a:solidFill>
                  <a:schemeClr val="bg1"/>
                </a:solidFill>
              </a:rPr>
              <a:t>Robin Trachsel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1323DB88-0A53-81EB-0E74-947EE6464499}"/>
              </a:ext>
            </a:extLst>
          </p:cNvPr>
          <p:cNvSpPr txBox="1"/>
          <p:nvPr/>
        </p:nvSpPr>
        <p:spPr>
          <a:xfrm>
            <a:off x="6095994" y="4843821"/>
            <a:ext cx="5039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fr-CH" sz="1800" kern="1200" dirty="0">
                <a:solidFill>
                  <a:srgbClr val="FFFFFF"/>
                </a:solidFill>
                <a:effectLst/>
                <a:latin typeface="Aptos" panose="020B0004020202020204" pitchFamily="34" charset="0"/>
                <a:ea typeface="+mn-ea"/>
                <a:cs typeface="+mn-cs"/>
              </a:rPr>
              <a:t>ro.trachsel@vtxfree.ch</a:t>
            </a:r>
            <a:endParaRPr lang="de-CH" sz="2400" dirty="0">
              <a:effectLst/>
            </a:endParaRPr>
          </a:p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fr-CH" sz="1800" kern="1200" dirty="0">
                <a:solidFill>
                  <a:srgbClr val="FFFFFF"/>
                </a:solidFill>
                <a:effectLst/>
                <a:latin typeface="Aptos" panose="020B0004020202020204" pitchFamily="34" charset="0"/>
                <a:ea typeface="+mn-ea"/>
                <a:cs typeface="+mn-cs"/>
              </a:rPr>
              <a:t>+41 78 406 61 52</a:t>
            </a:r>
            <a:endParaRPr lang="de-CH" sz="2400" dirty="0">
              <a:effectLst/>
            </a:endParaRP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2274FDD8-DECA-0D4A-F9B0-6BEAF143598F}"/>
              </a:ext>
            </a:extLst>
          </p:cNvPr>
          <p:cNvCxnSpPr/>
          <p:nvPr/>
        </p:nvCxnSpPr>
        <p:spPr>
          <a:xfrm>
            <a:off x="6625737" y="4665550"/>
            <a:ext cx="401455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245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</Words>
  <Application>Microsoft Office PowerPoint</Application>
  <PresentationFormat>Breitbild</PresentationFormat>
  <Paragraphs>4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Trachsel Robin</dc:creator>
  <cp:lastModifiedBy>Trachsel Robin</cp:lastModifiedBy>
  <cp:revision>1</cp:revision>
  <dcterms:created xsi:type="dcterms:W3CDTF">2024-08-21T10:51:32Z</dcterms:created>
  <dcterms:modified xsi:type="dcterms:W3CDTF">2024-08-21T11:41:26Z</dcterms:modified>
</cp:coreProperties>
</file>

<file path=docProps/thumbnail.jpeg>
</file>